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3" r:id="rId14"/>
    <p:sldId id="274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  <p:embeddedFont>
      <p:font typeface="Roboto Black" panose="02000000000000000000" pitchFamily="2" charset="0"/>
      <p:bold r:id="rId21"/>
      <p:boldItalic r:id="rId22"/>
    </p:embeddedFont>
    <p:embeddedFont>
      <p:font typeface="Roboto Mono" panose="020B0604020202020204" charset="0"/>
      <p:regular r:id="rId23"/>
      <p:bold r:id="rId24"/>
      <p:italic r:id="rId25"/>
      <p:boldItalic r:id="rId26"/>
    </p:embeddedFont>
    <p:embeddedFont>
      <p:font typeface="Roboto Mono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57c4d57b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57c4d57b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57c4d57b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57c4d57b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57c4d57b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57c4d57b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5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57c4d57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57c4d57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57c4d57b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57c4d57b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57c4d57b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57c4d57b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57c4d57b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57c4d57b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57c4d57b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57c4d57b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87c8f8c1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487c8f8c1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87c8f8c1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487c8f8c1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487c8f8c1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487c8f8c1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87c8f8c1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487c8f8c1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487c8f8c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487c8f8c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ono"/>
              <a:buNone/>
              <a:defRPr sz="2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EFEFE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 Mono SemiBold"/>
              <a:buChar char="●"/>
              <a:defRPr sz="14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○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■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●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○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■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●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○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Roboto Mono SemiBold"/>
              <a:buChar char="■"/>
              <a:defRPr sz="1000"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290875"/>
            <a:ext cx="8123100" cy="21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Tugas Khusus PLC: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Project Lampu Lalu Lintas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45"/>
            <a:ext cx="8123100" cy="163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800" b="0" dirty="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rPr>
              <a:t>Oleh:</a:t>
            </a:r>
            <a:endParaRPr sz="1800" b="0" dirty="0">
              <a:solidFill>
                <a:srgbClr val="D9D9D9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800" dirty="0"/>
              <a:t>Datu Maulana Ahmad</a:t>
            </a:r>
            <a:r>
              <a:rPr lang="en-US" sz="1800" dirty="0"/>
              <a:t> 			</a:t>
            </a:r>
            <a:r>
              <a:rPr lang="id" sz="1800" dirty="0"/>
              <a:t>20/462077/PA/20049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800" dirty="0"/>
              <a:t>Khairunas Rhamadhani Wiasanto</a:t>
            </a:r>
            <a:r>
              <a:rPr lang="en-US" sz="1800" dirty="0"/>
              <a:t>	</a:t>
            </a:r>
            <a:r>
              <a:rPr lang="id" sz="1800" dirty="0"/>
              <a:t>20/462085/PA/20057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800" dirty="0"/>
              <a:t>Robeth Firdaus</a:t>
            </a:r>
            <a:r>
              <a:rPr lang="en-US" sz="1800" dirty="0"/>
              <a:t>			</a:t>
            </a:r>
            <a:r>
              <a:rPr lang="id" sz="1800" dirty="0"/>
              <a:t>20/459186/PA/19847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800" dirty="0"/>
              <a:t>Yahya Miftahul Ulum Lubis</a:t>
            </a:r>
            <a:r>
              <a:rPr lang="en-US" sz="1800" dirty="0"/>
              <a:t>		</a:t>
            </a:r>
            <a:r>
              <a:rPr lang="id" sz="1800" dirty="0"/>
              <a:t>20/462097/PA/20069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Cara Kerja Sistem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0832" algn="just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Ketik tombol </a:t>
            </a:r>
            <a:r>
              <a:rPr lang="id" i="1"/>
              <a:t>Start</a:t>
            </a:r>
            <a:r>
              <a:rPr lang="id"/>
              <a:t> ditekan, maka diagram ladder akan berjalan, lampu merah 2 3 4 akan hidup, lampu hijau1 akan hidup, T000 mulai melakukan pewaktuan, dan ketika T000 sudah selesai pewaktuannya maka lampu hijau pada simpang 1 padam, mengaktifkan </a:t>
            </a:r>
            <a:r>
              <a:rPr lang="id" i="1"/>
              <a:t>timer</a:t>
            </a:r>
            <a:r>
              <a:rPr lang="id"/>
              <a:t> T001 dan lampu kuning akan menyala selama 1 detik. Kondisi </a:t>
            </a:r>
            <a:r>
              <a:rPr lang="id" i="1"/>
              <a:t>default</a:t>
            </a:r>
            <a:r>
              <a:rPr lang="id"/>
              <a:t>-nya adalah lampu merah selalu hidup bila lampu warna lain tidak hidup.</a:t>
            </a:r>
            <a:endParaRPr/>
          </a:p>
          <a:p>
            <a:pPr marL="457200" lvl="0" indent="-310832" algn="just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Apabila </a:t>
            </a:r>
            <a:r>
              <a:rPr lang="id" i="1"/>
              <a:t>timer</a:t>
            </a:r>
            <a:r>
              <a:rPr lang="id"/>
              <a:t> T001 telah selesai melakukan pewaktuan 1 detik, maka lampu kuning1 padam, lampu merah1 menyala, dan </a:t>
            </a:r>
            <a:r>
              <a:rPr lang="id" i="1"/>
              <a:t>timer</a:t>
            </a:r>
            <a:r>
              <a:rPr lang="id"/>
              <a:t> T002 akan mulai melakukan pewaktuan.</a:t>
            </a:r>
            <a:endParaRPr/>
          </a:p>
          <a:p>
            <a:pPr marL="457200" lvl="0" indent="-310832" algn="just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Apabila </a:t>
            </a:r>
            <a:r>
              <a:rPr lang="id" i="1"/>
              <a:t>timer</a:t>
            </a:r>
            <a:r>
              <a:rPr lang="id"/>
              <a:t> T002 telah selesai melakukan pewaktuan 5 detik, maka lampu hijau2 padam, lampu kuning2 menyala selama 1 detik dan </a:t>
            </a:r>
            <a:r>
              <a:rPr lang="id" i="1"/>
              <a:t>timer</a:t>
            </a:r>
            <a:r>
              <a:rPr lang="id"/>
              <a:t> T003 akan mulai melakukan pewaktuan.</a:t>
            </a:r>
            <a:endParaRPr/>
          </a:p>
          <a:p>
            <a:pPr marL="457200" lvl="0" indent="-310832" algn="just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Apabila </a:t>
            </a:r>
            <a:r>
              <a:rPr lang="id" i="1"/>
              <a:t>timer</a:t>
            </a:r>
            <a:r>
              <a:rPr lang="id"/>
              <a:t> T003 telah selesai melakukan pewaktuan 1 detik, maka lampu kuning2 padam, lampu merah2 menyala dan </a:t>
            </a:r>
            <a:r>
              <a:rPr lang="id" i="1"/>
              <a:t>timer</a:t>
            </a:r>
            <a:r>
              <a:rPr lang="id"/>
              <a:t> T004 akan mulai melakukan pewaktuan.</a:t>
            </a:r>
            <a:endParaRPr/>
          </a:p>
          <a:p>
            <a:pPr marL="457200" lvl="0" indent="-310832" algn="just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d"/>
              <a:t>Hal tersebut akan berulang terus-menerus.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Hasil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52525" y="1132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Simulasi yang dilakukan dengan CX-Designer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98" y="1501902"/>
            <a:ext cx="2155974" cy="1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312" y="1506027"/>
            <a:ext cx="2155975" cy="15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600" y="1506025"/>
            <a:ext cx="2256552" cy="16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461" y="3236850"/>
            <a:ext cx="2160651" cy="1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7300" y="3236845"/>
            <a:ext cx="2248951" cy="16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600" y="3236850"/>
            <a:ext cx="2248951" cy="165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Hasil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52525" y="1132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Simulasi yang dilakukan dengan CX-Designer</a:t>
            </a:r>
            <a:endParaRPr/>
          </a:p>
        </p:txBody>
      </p:sp>
      <p:pic>
        <p:nvPicPr>
          <p:cNvPr id="10" name="Google Shape;154;p26">
            <a:extLst>
              <a:ext uri="{FF2B5EF4-FFF2-40B4-BE49-F238E27FC236}">
                <a16:creationId xmlns:a16="http://schemas.microsoft.com/office/drawing/2014/main" id="{BC4CFC20-A7AD-ED93-C6FF-BA373EFA4D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97" y="1558690"/>
            <a:ext cx="2197072" cy="170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1;p27">
            <a:extLst>
              <a:ext uri="{FF2B5EF4-FFF2-40B4-BE49-F238E27FC236}">
                <a16:creationId xmlns:a16="http://schemas.microsoft.com/office/drawing/2014/main" id="{82C89510-6575-6AE6-45DA-FF67B5E76A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72" y="1558690"/>
            <a:ext cx="2200003" cy="163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8;p28">
            <a:extLst>
              <a:ext uri="{FF2B5EF4-FFF2-40B4-BE49-F238E27FC236}">
                <a16:creationId xmlns:a16="http://schemas.microsoft.com/office/drawing/2014/main" id="{71595AFD-FDB2-27D7-9429-16EC18C793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997" y="3373801"/>
            <a:ext cx="2197072" cy="152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5;p29">
            <a:extLst>
              <a:ext uri="{FF2B5EF4-FFF2-40B4-BE49-F238E27FC236}">
                <a16:creationId xmlns:a16="http://schemas.microsoft.com/office/drawing/2014/main" id="{98047509-0D8E-E84F-1864-3423FA7563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403" y="3265587"/>
            <a:ext cx="2197072" cy="1636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52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Kesimpulan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Dari rancangan, penjelasan, dan simulasi sistem yang dibuat, dapat disimpulkan:</a:t>
            </a:r>
            <a:endParaRPr dirty="0"/>
          </a:p>
          <a:p>
            <a:pPr marL="914400" lvl="0" indent="-317500" algn="just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id" dirty="0"/>
              <a:t>Diperlukan diagram ladder yang sesuai agar sistem bekerja sesuai dengan yang diharapkan.</a:t>
            </a:r>
            <a:endParaRPr dirty="0"/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d" dirty="0"/>
              <a:t>Pengalamatan input dan output juga menjadi penentu kerja sistem yang dirancang.</a:t>
            </a:r>
            <a:endParaRPr dirty="0"/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d" dirty="0"/>
              <a:t>Pada project lampu lalu lintas ini sangat memerlukan instruksi timer, sehingga tidak ada situasi ketika ada dua atau lebih lampu lalu lintas yang berwarna hijau.</a:t>
            </a:r>
            <a:endParaRPr lang="en-US" dirty="0"/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Project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loop,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oleh timer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menerus</a:t>
            </a:r>
            <a:r>
              <a:rPr lang="en-US" dirty="0"/>
              <a:t>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stop </a:t>
            </a:r>
            <a:r>
              <a:rPr lang="en-US" dirty="0" err="1"/>
              <a:t>dinyalakan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mati</a:t>
            </a:r>
            <a:r>
              <a:rPr lang="en-US" dirty="0"/>
              <a:t>. </a:t>
            </a:r>
            <a:endParaRPr dirty="0"/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ctrTitle"/>
          </p:nvPr>
        </p:nvSpPr>
        <p:spPr>
          <a:xfrm>
            <a:off x="510450" y="796225"/>
            <a:ext cx="8123100" cy="21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Terima Kasih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Introduksi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Sistem yang dibuat adalah sistem lampu lalu lintas 4 simpang.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Adapun </a:t>
            </a:r>
            <a:r>
              <a:rPr lang="id" i="1"/>
              <a:t>software</a:t>
            </a:r>
            <a:r>
              <a:rPr lang="id"/>
              <a:t> yang digunakan untuk merancang dan mengimplementasikan sistem yang dibuat yaitu CX-Programmer dan CX-Designer. CX-Programmer adalah </a:t>
            </a:r>
            <a:r>
              <a:rPr lang="id" i="1"/>
              <a:t>software</a:t>
            </a:r>
            <a:r>
              <a:rPr lang="id"/>
              <a:t> yang digunakan untuk memprogram PLC buatan OMRON termasuk pembuatan diagram ladder sistem. Kemudian, CX-Designer digunakan untuk mendesain HMI (</a:t>
            </a:r>
            <a:r>
              <a:rPr lang="id" i="1"/>
              <a:t>Human Machine Interface</a:t>
            </a:r>
            <a:r>
              <a:rPr lang="id"/>
              <a:t>) atau antarmuka sistem.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Diagram Blok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Berikut adalah diagram blok sistem yang dibuat: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475" y="1499363"/>
            <a:ext cx="4354126" cy="3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Diagram Ladder Lampu Lalu Lintas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dirty="0"/>
              <a:t>Berikut adalah kode program diagram ladder yang dibuat dengan CX-Programmer:</a:t>
            </a:r>
            <a:endParaRPr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73" y="1530800"/>
            <a:ext cx="486595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00" y="1307750"/>
            <a:ext cx="5488076" cy="31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100" y="1152475"/>
            <a:ext cx="5341175" cy="36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93" y="969550"/>
            <a:ext cx="5860369" cy="40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947" y="1217561"/>
            <a:ext cx="6980105" cy="328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Desain CX-Designer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Berikut adalah desain yang dibuat dengan CX-Designer: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332" y="1570075"/>
            <a:ext cx="4241335" cy="31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417</Words>
  <Application>Microsoft Office PowerPoint</Application>
  <PresentationFormat>On-screen Show (16:9)</PresentationFormat>
  <Paragraphs>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 Mono</vt:lpstr>
      <vt:lpstr>Arial</vt:lpstr>
      <vt:lpstr>Roboto Black</vt:lpstr>
      <vt:lpstr>Roboto Mono SemiBold</vt:lpstr>
      <vt:lpstr>Proxima Nova</vt:lpstr>
      <vt:lpstr>Spearmint</vt:lpstr>
      <vt:lpstr>Tugas Khusus PLC: Project Lampu Lalu Lintas</vt:lpstr>
      <vt:lpstr>Introduksi</vt:lpstr>
      <vt:lpstr>Diagram Blok</vt:lpstr>
      <vt:lpstr>Kode Program Diagram Ladder Lampu Lalu Lintas</vt:lpstr>
      <vt:lpstr>PowerPoint Presentation</vt:lpstr>
      <vt:lpstr>PowerPoint Presentation</vt:lpstr>
      <vt:lpstr>PowerPoint Presentation</vt:lpstr>
      <vt:lpstr>PowerPoint Presentation</vt:lpstr>
      <vt:lpstr>Desain CX-Designer</vt:lpstr>
      <vt:lpstr>Cara Kerja Sistem</vt:lpstr>
      <vt:lpstr>Hasil</vt:lpstr>
      <vt:lpstr>Hasil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Khusus PLC: Project Lampu Lalu Lintas</dc:title>
  <cp:lastModifiedBy>khairunas2020</cp:lastModifiedBy>
  <cp:revision>4</cp:revision>
  <dcterms:modified xsi:type="dcterms:W3CDTF">2022-06-23T05:28:46Z</dcterms:modified>
</cp:coreProperties>
</file>